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19" r:id="rId5"/>
    <p:sldId id="336" r:id="rId6"/>
    <p:sldId id="342" r:id="rId7"/>
    <p:sldId id="343" r:id="rId8"/>
    <p:sldId id="344" r:id="rId9"/>
    <p:sldId id="341" r:id="rId10"/>
    <p:sldId id="334" r:id="rId11"/>
    <p:sldId id="346" r:id="rId12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8024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4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8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0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0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8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80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3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n-US" dirty="0"/>
            </a:lvl1pPr>
            <a:extLst/>
          </a:lstStyle>
          <a:p>
            <a:r>
              <a:rPr kumimoji="0" lang="en-US" dirty="0" smtClean="0"/>
              <a:t>Click to add photo album title</a:t>
            </a:r>
            <a:endParaRPr kumimoji="0"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date and other details</a:t>
            </a:r>
            <a:endParaRPr kumimoji="0"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1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tr-TR" smtClean="0"/>
              <a:t>Asıl metin stillerini düzenlemek için tıklatın</a:t>
            </a:r>
          </a:p>
          <a:p>
            <a:pPr lvl="1" eaLnBrk="1" latinLnBrk="1" hangingPunct="1"/>
            <a:r>
              <a:rPr lang="tr-TR" smtClean="0"/>
              <a:t>İkinci düzey</a:t>
            </a:r>
          </a:p>
          <a:p>
            <a:pPr lvl="2" eaLnBrk="1" latinLnBrk="1" hangingPunct="1"/>
            <a:r>
              <a:rPr lang="tr-TR" smtClean="0"/>
              <a:t>Üçüncü düzey</a:t>
            </a:r>
          </a:p>
          <a:p>
            <a:pPr lvl="3" eaLnBrk="1" latinLnBrk="1" hangingPunct="1"/>
            <a:r>
              <a:rPr lang="tr-TR" smtClean="0"/>
              <a:t>Dördüncü düzey</a:t>
            </a:r>
          </a:p>
          <a:p>
            <a:pPr lvl="4" eaLnBrk="1" latinLnBrk="1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kumimoji="0" lang="en-US" smtClean="0"/>
              <a:pPr/>
              <a:t>5/15/2018</a:t>
            </a:fld>
            <a:endParaRPr kumimoji="0"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n-US" i="0" dirty="0" smtClean="0"/>
              <a:t>Click icon</a:t>
            </a:r>
            <a:r>
              <a:rPr kumimoji="0" lang="en-US" i="0" baseline="0" dirty="0" smtClean="0"/>
              <a:t> to add </a:t>
            </a:r>
            <a:r>
              <a:rPr kumimoji="0" lang="en-US" i="0" dirty="0" smtClean="0"/>
              <a:t>full page picture</a:t>
            </a:r>
            <a:endParaRPr kumimoji="0" lang="en-US" i="0" baseline="0" dirty="0" smtClean="0"/>
          </a:p>
          <a:p>
            <a:pPr marL="0" marR="0" indent="0"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baseline="0"/>
            </a:lvl1pPr>
            <a:extLst/>
          </a:lstStyle>
          <a:p>
            <a:r>
              <a:rPr kumimoji="0" lang="en-US" dirty="0" smtClean="0"/>
              <a:t>Click to add section title</a:t>
            </a:r>
            <a:endParaRPr kumimoji="0"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/>
            <a:r>
              <a:rPr kumimoji="0" lang="en-US" dirty="0" smtClean="0"/>
              <a:t>Click to add subtitle</a:t>
            </a:r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1" hangingPunct="1"/>
            <a:r>
              <a:rPr kumimoji="0" lang="tr-TR" smtClean="0"/>
              <a:t>Asıl başlık stili için tıklatın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1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1" hangingPunct="1"/>
            <a:r>
              <a:rPr kumimoji="0" lang="tr-TR" smtClean="0"/>
              <a:t>İkinci düzey</a:t>
            </a:r>
          </a:p>
          <a:p>
            <a:pPr lvl="2" eaLnBrk="1" latinLnBrk="1" hangingPunct="1"/>
            <a:r>
              <a:rPr kumimoji="0" lang="tr-TR" smtClean="0"/>
              <a:t>Üçüncü düzey</a:t>
            </a:r>
          </a:p>
          <a:p>
            <a:pPr lvl="3" eaLnBrk="1" latinLnBrk="1" hangingPunct="1"/>
            <a:r>
              <a:rPr kumimoji="0" lang="tr-TR" smtClean="0"/>
              <a:t>Dördüncü düzey</a:t>
            </a:r>
          </a:p>
          <a:p>
            <a:pPr lvl="4" eaLnBrk="1" latinLnBrk="1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5/15/2018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dirty="0" err="1" smtClean="0"/>
              <a:t>Antçev</a:t>
            </a:r>
            <a:r>
              <a:rPr lang="tr-TR" dirty="0" smtClean="0"/>
              <a:t> gençlik merkezi</a:t>
            </a:r>
            <a:endParaRPr lang="en-US" dirty="0"/>
          </a:p>
        </p:txBody>
      </p:sp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79" y="635444"/>
            <a:ext cx="5728321" cy="3222181"/>
          </a:xfrm>
        </p:spPr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smtClean="0"/>
              <a:t>20 yıllık hayalimiz gerçekleşiyor….</a:t>
            </a:r>
            <a:endParaRPr lang="en-US" dirty="0"/>
          </a:p>
        </p:txBody>
      </p:sp>
      <p:pic>
        <p:nvPicPr>
          <p:cNvPr id="9" name="Farid Farjad-Ghogahaye Setareg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30301"/>
            <a:ext cx="6097116" cy="4877692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419100" y="5589240"/>
            <a:ext cx="8343900" cy="811560"/>
          </a:xfrm>
        </p:spPr>
        <p:txBody>
          <a:bodyPr/>
          <a:lstStyle>
            <a:extLst/>
          </a:lstStyle>
          <a:p>
            <a:endParaRPr lang="en-US" dirty="0"/>
          </a:p>
          <a:p>
            <a:r>
              <a:rPr lang="tr-TR" dirty="0" smtClean="0"/>
              <a:t>Bodrum kat planı: Bu katta sığınak ve zemin katta yer alan dükkanların depoları bulunmaktadır. Toplam 432 m2.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30301"/>
            <a:ext cx="6097115" cy="4877692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419100" y="5589240"/>
            <a:ext cx="8343900" cy="811560"/>
          </a:xfrm>
        </p:spPr>
        <p:txBody>
          <a:bodyPr/>
          <a:lstStyle>
            <a:extLst/>
          </a:lstStyle>
          <a:p>
            <a:endParaRPr lang="en-US" dirty="0"/>
          </a:p>
          <a:p>
            <a:r>
              <a:rPr lang="tr-TR" dirty="0" smtClean="0"/>
              <a:t>Zemin kat planı: Bu katta 4 adet dükkan ve vakıf merkezi girişi  bulunmaktadır. Toplam 432 m2.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8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30301"/>
            <a:ext cx="6097115" cy="4877692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419100" y="5589240"/>
            <a:ext cx="8343900" cy="811560"/>
          </a:xfrm>
        </p:spPr>
        <p:txBody>
          <a:bodyPr/>
          <a:lstStyle>
            <a:extLst/>
          </a:lstStyle>
          <a:p>
            <a:r>
              <a:rPr lang="tr-TR" dirty="0" smtClean="0"/>
              <a:t>Birinci ve ikinci  kat planı: Bu iki katta toplam 12 adet bağımsız öğrenci evi bulunmaktadır. Bu daireler 1+1, 2+1 olarak düzenlenmiştir. Toplam 2x 432 m2.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30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330301"/>
            <a:ext cx="5881092" cy="4704874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419100" y="5373216"/>
            <a:ext cx="8343900" cy="1027584"/>
          </a:xfrm>
        </p:spPr>
        <p:txBody>
          <a:bodyPr/>
          <a:lstStyle>
            <a:extLst/>
          </a:lstStyle>
          <a:p>
            <a:r>
              <a:rPr lang="tr-TR" dirty="0" smtClean="0"/>
              <a:t>Çatı kat planı: Bu katta Vakıf merkezine ait yönetim ofisleri, müzik, drama atölyesi olarak da kullanılacak 120 kişilik toplantı salonu, kütüphane, bilgisayar, resim, fotoğrafçılık, doğa kulübü vs. değişik amaçlarla kullanılabilecek 3 işlik bulunmaktadır.  Toplam 400 m2.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59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tr-TR" sz="2000" dirty="0" smtClean="0"/>
              <a:t>Gençlik merkezimiz </a:t>
            </a:r>
            <a:r>
              <a:rPr lang="tr-TR" sz="2000" dirty="0" err="1" smtClean="0"/>
              <a:t>kızılsaray</a:t>
            </a:r>
            <a:r>
              <a:rPr lang="tr-TR" sz="2000" dirty="0" smtClean="0"/>
              <a:t> mahallesinde, kentin merkezinde</a:t>
            </a:r>
            <a:r>
              <a:rPr lang="tr-TR" sz="2000" dirty="0"/>
              <a:t>. Okul ve dershanelerin yoğun olarak yer aldığı çevresi nedeniyle genç nüfusun uğrak yeri olabilecek bir konumu var </a:t>
            </a:r>
            <a:r>
              <a:rPr lang="tr-TR" sz="2000" dirty="0" smtClean="0"/>
              <a:t> .</a:t>
            </a:r>
            <a:endParaRPr lang="en-US" sz="2000" dirty="0"/>
          </a:p>
        </p:txBody>
      </p:sp>
      <p:pic>
        <p:nvPicPr>
          <p:cNvPr id="7" name="sunflower_j0262344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4"/>
            <a:ext cx="3571652" cy="2009054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9" name="j0313979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06" y="1916834"/>
            <a:ext cx="3572978" cy="2009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rees_j0202227.pn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5514" b="7443"/>
          <a:stretch/>
        </p:blipFill>
        <p:spPr>
          <a:xfrm>
            <a:off x="698236" y="908720"/>
            <a:ext cx="7644850" cy="4536504"/>
          </a:xfrm>
          <a:prstGeom prst="roundRect">
            <a:avLst>
              <a:gd name="adj" fmla="val 16667"/>
            </a:avLst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63500" dist="76200" dir="2700000" algn="tl" rotWithShape="0">
              <a:srgbClr val="000000">
                <a:alpha val="70000"/>
              </a:srgbClr>
            </a:outerShdw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r="17222"/>
          <a:stretch>
            <a:fillRect/>
          </a:stretch>
        </p:blipFill>
        <p:spPr>
          <a:xfrm>
            <a:off x="395536" y="260648"/>
            <a:ext cx="8424936" cy="63187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381811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4873beb7-5857-4685-be1f-d57550cc96cc" xsi:nil="true"/>
    <ApprovalStatus xmlns="4873beb7-5857-4685-be1f-d57550cc96cc">InProgress</ApprovalStatus>
    <DirectSourceMarket xmlns="4873beb7-5857-4685-be1f-d57550cc96cc" xsi:nil="true"/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Classic photo album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Classic photo album</SourceTitle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PublishStatusLookup xmlns="4873beb7-5857-4685-be1f-d57550cc96cc">
      <Value>269522</Value>
      <Value>1282642</Value>
    </PublishStatusLookup>
    <MachineTranslated xmlns="4873beb7-5857-4685-be1f-d57550cc96cc">false</MachineTranslated>
    <OriginalSourceMarket xmlns="4873beb7-5857-4685-be1f-d57550cc96cc" xsi:nil="true"/>
    <TPInstallLocation xmlns="4873beb7-5857-4685-be1f-d57550cc96cc">{My Templates}</TPInstallLocation>
    <APDescription xmlns="4873beb7-5857-4685-be1f-d57550cc96cc" xsi:nil="true"/>
    <ContentItem xmlns="4873beb7-5857-4685-be1f-d57550cc96cc" xsi:nil="true"/>
    <ClipArtFilename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11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TimesCloned xmlns="4873beb7-5857-4685-be1f-d57550cc96cc" xsi:nil="true"/>
    <EditorialStatus xmlns="4873beb7-5857-4685-be1f-d57550cc96cc" xsi:nil="true"/>
    <LastModifiedDateTime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2009-05-30T21:20:28+00:00</AssetStart>
    <LastHandOff xmlns="4873beb7-5857-4685-be1f-d57550cc96cc" xsi:nil="true"/>
    <ArtSampleDocs xmlns="4873beb7-5857-4685-be1f-d57550cc96cc" xsi:nil="true"/>
    <TPClientViewer xmlns="4873beb7-5857-4685-be1f-d57550cc96cc">Microsoft Office PowerPoint</TPClientViewer>
    <UACurrentWords xmlns="4873beb7-5857-4685-be1f-d57550cc96cc">0</UACurrentWords>
    <UALocRecommendation xmlns="4873beb7-5857-4685-be1f-d57550cc96cc">Localize</UALocRecommendation>
    <IsDeleted xmlns="4873beb7-5857-4685-be1f-d57550cc96cc">false</IsDeleted>
    <UANotes xmlns="4873beb7-5857-4685-be1f-d57550cc96cc">In the box</UANotes>
    <TemplateStatus xmlns="4873beb7-5857-4685-be1f-d57550cc96cc">Complete</TemplateStatus>
    <ShowIn xmlns="4873beb7-5857-4685-be1f-d57550cc96cc" xsi:nil="true"/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CSXSubmissionDate xmlns="4873beb7-5857-4685-be1f-d57550cc96cc" xsi:nil="true"/>
    <CSXUpdate xmlns="4873beb7-5857-4685-be1f-d57550cc96cc">false</CSXUpdate>
    <ApprovalLog xmlns="4873beb7-5857-4685-be1f-d57550cc96cc" xsi:nil="true"/>
    <BugNumber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TP010176923</AssetId>
    <TPApplication xmlns="4873beb7-5857-4685-be1f-d57550cc96cc">PowerPoint</TPApplication>
    <TPLaunchHelpLink xmlns="4873beb7-5857-4685-be1f-d57550cc96cc" xsi:nil="true"/>
    <IntlLocPriority xmlns="4873beb7-5857-4685-be1f-d57550cc96cc" xsi:nil="true"/>
    <CrawlForDependencies xmlns="4873beb7-5857-4685-be1f-d57550cc96cc">false</CrawlForDependencies>
    <IntlLangReviewer xmlns="4873beb7-5857-4685-be1f-d57550cc96cc" xsi:nil="true"/>
    <HandoffToMSDN xmlns="4873beb7-5857-4685-be1f-d57550cc96cc" xsi:nil="true"/>
    <PlannedPubDate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IntlLangReview xmlns="4873beb7-5857-4685-be1f-d57550cc96cc" xsi:nil="true"/>
    <UAProjectedTotalWords xmlns="4873beb7-5857-4685-be1f-d57550cc96cc" xsi:nil="true"/>
    <OutputCachingOn xmlns="4873beb7-5857-4685-be1f-d57550cc96cc">false</OutputCachingOn>
    <AverageRating xmlns="4873beb7-5857-4685-be1f-d57550cc96cc" xsi:nil="true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2003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117270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AF2633-212A-42A8-A664-9532FA5B8A8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B808E35-83D1-48E3-A75A-CC31CF5530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0F039A-F416-4580-BAA9-7BDE8FC98B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tf10176923</Template>
  <TotalTime>0</TotalTime>
  <Words>157</Words>
  <Application>Microsoft Office PowerPoint</Application>
  <PresentationFormat>Ekran Gösterisi (4:3)</PresentationFormat>
  <Paragraphs>16</Paragraphs>
  <Slides>8</Slides>
  <Notes>7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Calibri</vt:lpstr>
      <vt:lpstr>Century Schoolbook</vt:lpstr>
      <vt:lpstr>ClassicPhotoAlbum</vt:lpstr>
      <vt:lpstr>Antçev gençlik merkezi</vt:lpstr>
      <vt:lpstr>PowerPoint Sunusu</vt:lpstr>
      <vt:lpstr>PowerPoint Sunusu</vt:lpstr>
      <vt:lpstr>PowerPoint Sunusu</vt:lpstr>
      <vt:lpstr>PowerPoint Sunusu</vt:lpstr>
      <vt:lpstr>Gençlik merkezimiz kızılsaray mahallesinde, kentin merkezinde. Okul ve dershanelerin yoğun olarak yer aldığı çevresi nedeniyle genç nüfusun uğrak yeri olabilecek bir konumu var  .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2018-01-23T08:49:11Z</dcterms:created>
  <dcterms:modified xsi:type="dcterms:W3CDTF">2018-05-15T05:19:29Z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65;#zpp120;#79;#tpl120;#419;#zpp140</vt:lpwstr>
  </property>
  <property fmtid="{D5CDD505-2E9C-101B-9397-08002B2CF9AE}" pid="8" name="PolicheckCounter">
    <vt:lpwstr>0</vt:lpwstr>
  </property>
  <property fmtid="{D5CDD505-2E9C-101B-9397-08002B2CF9AE}" pid="9" name="_LCID">
    <vt:i4>1033</vt:i4>
  </property>
  <property fmtid="{D5CDD505-2E9C-101B-9397-08002B2CF9AE}" pid="10" name="_Version">
    <vt:lpwstr>12.0.4513</vt:lpwstr>
  </property>
  <property fmtid="{D5CDD505-2E9C-101B-9397-08002B2CF9AE}" pid="11" name="APTrustLevel">
    <vt:r8>1</vt:r8>
  </property>
</Properties>
</file>